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75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9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3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6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4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3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6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1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0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3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6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F3EB7-AB39-4C6B-989D-EC82677DD370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67F77-969F-4E0C-BD99-48E675D3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0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371600"/>
            <a:ext cx="6400800" cy="3200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Social Media </a:t>
            </a:r>
            <a:br>
              <a:rPr lang="en-US" b="1" dirty="0" smtClean="0"/>
            </a:br>
            <a:r>
              <a:rPr lang="en-US" b="1" dirty="0" smtClean="0"/>
              <a:t>PPT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7702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Slide 1: Introduction to Social Media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Definition of Social Media: Social media is a virtual social environment that revolutionizes communication, information sharing, and relationship-building.</a:t>
            </a:r>
          </a:p>
          <a:p>
            <a:r>
              <a:rPr lang="en-US" dirty="0" smtClean="0"/>
              <a:t>Key Aspects: Explore the various aspects of social media, such as types of platforms, user-generated content, communication and engagement, content sharing and </a:t>
            </a:r>
            <a:r>
              <a:rPr lang="en-US" dirty="0" err="1" smtClean="0"/>
              <a:t>virality</a:t>
            </a:r>
            <a:r>
              <a:rPr lang="en-US" dirty="0" smtClean="0"/>
              <a:t>, brand and business presence, influencer marketing, and social listening and analytics.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93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2: Types of Social Media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Social Networking Sites: Examples include Facebook, LinkedIn, and Instagram, which facilitate social connections and interactions.</a:t>
            </a:r>
          </a:p>
          <a:p>
            <a:r>
              <a:rPr lang="en-US" dirty="0" err="1" smtClean="0"/>
              <a:t>Microblogging</a:t>
            </a:r>
            <a:r>
              <a:rPr lang="en-US" dirty="0" smtClean="0"/>
              <a:t> Platforms: Twitter and </a:t>
            </a:r>
            <a:r>
              <a:rPr lang="en-US" dirty="0" err="1" smtClean="0"/>
              <a:t>Tumblr</a:t>
            </a:r>
            <a:r>
              <a:rPr lang="en-US" dirty="0" smtClean="0"/>
              <a:t> focus on short messages and real-time updates.</a:t>
            </a:r>
          </a:p>
          <a:p>
            <a:r>
              <a:rPr lang="en-US" dirty="0" smtClean="0"/>
              <a:t>Media Sharing Networks: Platforms like YouTube, </a:t>
            </a:r>
            <a:r>
              <a:rPr lang="en-US" dirty="0" err="1" smtClean="0"/>
              <a:t>Vimeo</a:t>
            </a:r>
            <a:r>
              <a:rPr lang="en-US" dirty="0" smtClean="0"/>
              <a:t>, and </a:t>
            </a:r>
            <a:r>
              <a:rPr lang="en-US" dirty="0" err="1" smtClean="0"/>
              <a:t>TikTok</a:t>
            </a:r>
            <a:r>
              <a:rPr lang="en-US" dirty="0" smtClean="0"/>
              <a:t> allow users to share videos.</a:t>
            </a:r>
          </a:p>
          <a:p>
            <a:r>
              <a:rPr lang="en-US" dirty="0" smtClean="0"/>
              <a:t>Visual Content Platforms: Flickr and </a:t>
            </a:r>
            <a:r>
              <a:rPr lang="en-US" dirty="0" err="1" smtClean="0"/>
              <a:t>Pinterest</a:t>
            </a:r>
            <a:r>
              <a:rPr lang="en-US" dirty="0" smtClean="0"/>
              <a:t> enable sharing of photographs and visual content.</a:t>
            </a:r>
          </a:p>
          <a:p>
            <a:r>
              <a:rPr lang="en-US" dirty="0" smtClean="0"/>
              <a:t>Professional Networks: LinkedIn offers a platform for professional profiles and networking.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7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3: User-Generated Content and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Definition of User-Generated Content: Content created and shared by individuals, such as posts, photos, videos, comments, and reviews.</a:t>
            </a:r>
          </a:p>
          <a:p>
            <a:r>
              <a:rPr lang="en-US" dirty="0" smtClean="0"/>
              <a:t>Importance of Engagement: Social media fosters interaction, community building, and creativity expression.</a:t>
            </a:r>
          </a:p>
          <a:p>
            <a:r>
              <a:rPr lang="en-US" dirty="0" smtClean="0"/>
              <a:t>Participating in Discussions: Users can engage in conversations, join groups, and follow specific topics or </a:t>
            </a:r>
            <a:r>
              <a:rPr lang="en-US" dirty="0" err="1" smtClean="0"/>
              <a:t>hashtags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0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4: Brand and Business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Utilizing Social Media for Businesses: Connect with target audiences, build brand awareness, and engage customers.</a:t>
            </a:r>
          </a:p>
          <a:p>
            <a:r>
              <a:rPr lang="en-US" dirty="0" smtClean="0"/>
              <a:t>Customer Service and Feedback: Businesses can interact directly with customers, address inquiries, and provide valuable information.</a:t>
            </a:r>
          </a:p>
          <a:p>
            <a:r>
              <a:rPr lang="en-US" dirty="0" smtClean="0"/>
              <a:t>Advertising and Targeting: Social media platforms offer advertising options to reach specific demographics.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5: Influencer Marketing and Social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Influencer Marketing: Collaborate with influencers to promote products or services to their audience, leveraging trust and credibility.</a:t>
            </a:r>
          </a:p>
          <a:p>
            <a:r>
              <a:rPr lang="en-US" dirty="0" smtClean="0"/>
              <a:t>Social Listening and Analytics: Monitor user activity and engagement, gain insights, address concerns, and measure marketing campaign effectiveness.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6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6: Challenges and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Security and Privacy: Importance of safeguarding personal information and being cautious about sharing on social media.</a:t>
            </a:r>
          </a:p>
          <a:p>
            <a:r>
              <a:rPr lang="en-US" dirty="0" smtClean="0"/>
              <a:t>Misinformation and Fake News: Awareness about the prevalence of fake content on social media platforms.</a:t>
            </a:r>
          </a:p>
          <a:p>
            <a:r>
              <a:rPr lang="en-US" dirty="0" smtClean="0"/>
              <a:t>Online Harassment and Reputation Management: Strategies to foster a safe and respectful environment and manage online reputations.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85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7: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 of Social Media's Impact: How it has revolutionized communication, information sharing, and relationships.</a:t>
            </a:r>
          </a:p>
          <a:p>
            <a:r>
              <a:rPr lang="en-US" dirty="0" smtClean="0"/>
              <a:t>Harnessing the Power of Social Media: Understanding its nuances and considerations to leverage its potential for individuals and organizations.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06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445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Social Media  PPT</vt:lpstr>
      <vt:lpstr>Slide 1: Introduction to Social Media</vt:lpstr>
      <vt:lpstr>Slide 2: Types of Social Media Platforms</vt:lpstr>
      <vt:lpstr>Slide 3: User-Generated Content and Engagement</vt:lpstr>
      <vt:lpstr>Slide 4: Brand and Business Presence</vt:lpstr>
      <vt:lpstr>Slide 5: Influencer Marketing and Social Listening</vt:lpstr>
      <vt:lpstr>Slide 6: Challenges and Considerations</vt:lpstr>
      <vt:lpstr>Slide 7: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okj</dc:creator>
  <cp:lastModifiedBy>okj</cp:lastModifiedBy>
  <cp:revision>2</cp:revision>
  <dcterms:created xsi:type="dcterms:W3CDTF">2023-07-17T05:33:48Z</dcterms:created>
  <dcterms:modified xsi:type="dcterms:W3CDTF">2023-07-17T05:53:48Z</dcterms:modified>
</cp:coreProperties>
</file>